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68" r:id="rId13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090" autoAdjust="0"/>
    <p:restoredTop sz="94660"/>
  </p:normalViewPr>
  <p:slideViewPr>
    <p:cSldViewPr snapToGrid="0">
      <p:cViewPr>
        <p:scale>
          <a:sx n="63" d="100"/>
          <a:sy n="63" d="100"/>
        </p:scale>
        <p:origin x="-91" y="-3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02/07/1436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50525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02/07/1436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6553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02/07/1436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53656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02/07/1436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0937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02/07/1436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32991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02/07/1436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781251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02/07/1436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3426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02/07/1436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2061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02/07/1436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9223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02/07/1436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47298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02/07/1436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8972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02/07/1436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0025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02/07/1436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9032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02/07/1436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95802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02/07/1436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9035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02/07/1436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4714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966C3-4A8D-4C3F-98EF-B70CD2CFC922}" type="datetimeFigureOut">
              <a:rPr lang="ar-SA" smtClean="0"/>
              <a:t>02/07/1436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1892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7279" y="2404534"/>
            <a:ext cx="8346724" cy="1646302"/>
          </a:xfrm>
        </p:spPr>
        <p:txBody>
          <a:bodyPr/>
          <a:lstStyle/>
          <a:p>
            <a:pPr algn="l"/>
            <a:r>
              <a:rPr lang="en-US" dirty="0" smtClean="0"/>
              <a:t> </a:t>
            </a:r>
            <a:r>
              <a:rPr lang="en-US" dirty="0"/>
              <a:t>PMT and What if analysis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39629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What-If Analysis and Goal Seek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>
              <a:buFont typeface="Arial" charset="0"/>
              <a:buNone/>
            </a:pPr>
            <a:r>
              <a:rPr lang="en-US" sz="2800" b="1" dirty="0"/>
              <a:t>To perform what-if analysis:</a:t>
            </a:r>
          </a:p>
          <a:p>
            <a:pPr lvl="1" algn="l" rtl="0"/>
            <a:r>
              <a:rPr lang="en-US" sz="2400" dirty="0"/>
              <a:t>Change the value of a worksheet cell (the input cell)</a:t>
            </a:r>
          </a:p>
          <a:p>
            <a:pPr lvl="1" algn="l" rtl="0"/>
            <a:r>
              <a:rPr lang="en-US" sz="2400" dirty="0"/>
              <a:t>Observe its impact on one or more calculated cells (the result cells)</a:t>
            </a:r>
          </a:p>
          <a:p>
            <a:pPr algn="l" rtl="0">
              <a:buFont typeface="Arial" charset="0"/>
              <a:buNone/>
            </a:pPr>
            <a:r>
              <a:rPr lang="en-US" sz="2800" b="1" dirty="0"/>
              <a:t>To perform Goal Seek:</a:t>
            </a:r>
          </a:p>
          <a:p>
            <a:pPr lvl="1" algn="l" rtl="0"/>
            <a:r>
              <a:rPr lang="en-US" sz="2400" dirty="0"/>
              <a:t>In the Data Tools group on the Data tab, click the What-If Analysis button, and then click Goal Seek</a:t>
            </a:r>
          </a:p>
          <a:p>
            <a:pPr lvl="1" algn="l" rtl="0"/>
            <a:r>
              <a:rPr lang="en-US" sz="2400" dirty="0"/>
              <a:t>In the Set cell box, select the result cell, and then, in the To value box, specify its value (goal)</a:t>
            </a:r>
          </a:p>
          <a:p>
            <a:pPr lvl="1" algn="l" rtl="0"/>
            <a:r>
              <a:rPr lang="en-US" sz="2400" dirty="0"/>
              <a:t>In the By changing cell box, specify the input cell</a:t>
            </a:r>
          </a:p>
          <a:p>
            <a:pPr lvl="1" algn="l" rtl="0"/>
            <a:r>
              <a:rPr lang="en-US" sz="2400" dirty="0"/>
              <a:t>Click the OK button. The value of the input cell changes to set the value of the result cell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961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Grp="1" noChangeAspect="1" noChangeArrowheads="1"/>
          </p:cNvPicPr>
          <p:nvPr/>
        </p:nvPicPr>
        <p:blipFill>
          <a:blip r:embed="rId2">
            <a:clrChange>
              <a:clrFrom>
                <a:srgbClr val="F5EDD5"/>
              </a:clrFrom>
              <a:clrTo>
                <a:srgbClr val="F5EDD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609" y="2498057"/>
            <a:ext cx="709612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5093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944" y="1771901"/>
            <a:ext cx="8258175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7058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The Microsoft Excel PMT function returns the payment amount for a loan based on an </a:t>
            </a:r>
            <a:r>
              <a:rPr lang="en-US" dirty="0" smtClean="0"/>
              <a:t>interest </a:t>
            </a:r>
            <a:r>
              <a:rPr lang="en-US" dirty="0"/>
              <a:t>rate and a constant payment schedule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The syntax for the Microsoft Excel PMT function is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/>
              <a:t>PMT( </a:t>
            </a:r>
            <a:r>
              <a:rPr lang="en-US" dirty="0" err="1"/>
              <a:t>interest_rate</a:t>
            </a:r>
            <a:r>
              <a:rPr lang="en-US" dirty="0"/>
              <a:t>, </a:t>
            </a:r>
            <a:r>
              <a:rPr lang="en-US" dirty="0" err="1"/>
              <a:t>number_payments</a:t>
            </a:r>
            <a:r>
              <a:rPr lang="en-US" dirty="0"/>
              <a:t>, PV, [FV], [Type] </a:t>
            </a:r>
            <a:r>
              <a:rPr lang="en-US" dirty="0" smtClean="0"/>
              <a:t>)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3917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Conti…..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0070C0"/>
                </a:solidFill>
              </a:rPr>
              <a:t>interest_rate</a:t>
            </a:r>
            <a:r>
              <a:rPr lang="en-US" dirty="0" smtClean="0">
                <a:solidFill>
                  <a:srgbClr val="0070C0"/>
                </a:solidFill>
              </a:rPr>
              <a:t> = Rate</a:t>
            </a:r>
            <a:r>
              <a:rPr lang="en-US" dirty="0" smtClean="0"/>
              <a:t>,  divided by 12(number of months).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0070C0"/>
                </a:solidFill>
              </a:rPr>
              <a:t>number_payments</a:t>
            </a:r>
            <a:r>
              <a:rPr lang="en-US" dirty="0" smtClean="0"/>
              <a:t> = NPER, multiply it with 12.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</a:rPr>
              <a:t>PV</a:t>
            </a:r>
            <a:r>
              <a:rPr lang="en-US" dirty="0" smtClean="0"/>
              <a:t> =  </a:t>
            </a:r>
            <a:r>
              <a:rPr lang="en-US" dirty="0"/>
              <a:t>Loan Amount = total </a:t>
            </a:r>
            <a:r>
              <a:rPr lang="en-US" dirty="0" smtClean="0"/>
              <a:t>amount.</a:t>
            </a:r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1264" t="42561" r="59239" b="25574"/>
          <a:stretch/>
        </p:blipFill>
        <p:spPr>
          <a:xfrm>
            <a:off x="5550795" y="3212992"/>
            <a:ext cx="5035639" cy="305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20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Calculating a Loan Payment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ar-SA" dirty="0" smtClean="0"/>
              <a:t>The functions to work with loans are the same ones you used to work with investments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Perspectives on Microsoft Office Excel 2007</a:t>
            </a:r>
            <a:endParaRPr lang="en-US"/>
          </a:p>
        </p:txBody>
      </p:sp>
      <p:sp>
        <p:nvSpPr>
          <p:cNvPr id="10245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C8B9AD51-F848-4062-A4FC-4E739CCF5D72}" type="slidenum">
              <a:rPr lang="en-US" altLang="ar-SA" sz="1200"/>
              <a:pPr/>
              <a:t>4</a:t>
            </a:fld>
            <a:endParaRPr lang="en-US" altLang="ar-SA" sz="1200"/>
          </a:p>
        </p:txBody>
      </p:sp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5EDD5"/>
              </a:clrFrom>
              <a:clrTo>
                <a:srgbClr val="F5EDD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91" y="2935727"/>
            <a:ext cx="95885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9001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8" t="23859" r="50954" b="24912"/>
          <a:stretch/>
        </p:blipFill>
        <p:spPr bwMode="auto">
          <a:xfrm>
            <a:off x="697831" y="649705"/>
            <a:ext cx="7471611" cy="5295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5892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2" t="25790" r="50856" b="24036"/>
          <a:stretch/>
        </p:blipFill>
        <p:spPr bwMode="auto">
          <a:xfrm>
            <a:off x="1010659" y="818148"/>
            <a:ext cx="7363328" cy="506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0802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2" t="24386" r="51350" b="24562"/>
          <a:stretch/>
        </p:blipFill>
        <p:spPr bwMode="auto">
          <a:xfrm>
            <a:off x="721895" y="818144"/>
            <a:ext cx="7988968" cy="5356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2949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2" t="25263" r="51052" b="24211"/>
          <a:stretch/>
        </p:blipFill>
        <p:spPr bwMode="auto">
          <a:xfrm>
            <a:off x="553453" y="589547"/>
            <a:ext cx="7952873" cy="5338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2708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8" t="25088" r="51150" b="28421"/>
          <a:stretch/>
        </p:blipFill>
        <p:spPr bwMode="auto">
          <a:xfrm>
            <a:off x="541419" y="854231"/>
            <a:ext cx="8779665" cy="547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763474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658</TotalTime>
  <Words>234</Words>
  <Application>Microsoft Office PowerPoint</Application>
  <PresentationFormat>Custom</PresentationFormat>
  <Paragraphs>23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Facet</vt:lpstr>
      <vt:lpstr> PMT and What if analysis </vt:lpstr>
      <vt:lpstr>PMT</vt:lpstr>
      <vt:lpstr>Conti….. </vt:lpstr>
      <vt:lpstr>Calculating a Loan Payment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Working with What-If Analysis and Goal Seek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if analysis and PMT</dc:title>
  <dc:creator>ghala al-subaie</dc:creator>
  <cp:lastModifiedBy>sara</cp:lastModifiedBy>
  <cp:revision>28</cp:revision>
  <dcterms:created xsi:type="dcterms:W3CDTF">2015-04-12T18:03:46Z</dcterms:created>
  <dcterms:modified xsi:type="dcterms:W3CDTF">2015-04-20T11:07:42Z</dcterms:modified>
</cp:coreProperties>
</file>